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4762" autoAdjust="0"/>
    <p:restoredTop sz="94660"/>
  </p:normalViewPr>
  <p:slideViewPr>
    <p:cSldViewPr>
      <p:cViewPr varScale="1">
        <p:scale>
          <a:sx n="70" d="100"/>
          <a:sy n="70" d="100"/>
        </p:scale>
        <p:origin x="-79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FD9B-DD7C-4C98-B028-FF0C99F94134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9BD3D-90B1-4387-AD15-7C7904E78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FD9B-DD7C-4C98-B028-FF0C99F94134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9BD3D-90B1-4387-AD15-7C7904E78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FD9B-DD7C-4C98-B028-FF0C99F94134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9BD3D-90B1-4387-AD15-7C7904E78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FD9B-DD7C-4C98-B028-FF0C99F94134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9BD3D-90B1-4387-AD15-7C7904E78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FD9B-DD7C-4C98-B028-FF0C99F94134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9BD3D-90B1-4387-AD15-7C7904E78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FD9B-DD7C-4C98-B028-FF0C99F94134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9BD3D-90B1-4387-AD15-7C7904E78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FD9B-DD7C-4C98-B028-FF0C99F94134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9BD3D-90B1-4387-AD15-7C7904E78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FD9B-DD7C-4C98-B028-FF0C99F94134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9BD3D-90B1-4387-AD15-7C7904E78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FD9B-DD7C-4C98-B028-FF0C99F94134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9BD3D-90B1-4387-AD15-7C7904E78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FD9B-DD7C-4C98-B028-FF0C99F94134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9BD3D-90B1-4387-AD15-7C7904E78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FD9B-DD7C-4C98-B028-FF0C99F94134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9BD3D-90B1-4387-AD15-7C7904E78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FFD9B-DD7C-4C98-B028-FF0C99F94134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9BD3D-90B1-4387-AD15-7C7904E7898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0625" t="26000" r="25000" b="10000"/>
          <a:stretch>
            <a:fillRect/>
          </a:stretch>
        </p:blipFill>
        <p:spPr bwMode="auto">
          <a:xfrm>
            <a:off x="762000" y="1066800"/>
            <a:ext cx="7543800" cy="55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143000" y="0"/>
            <a:ext cx="670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/>
                <a:solidFill>
                  <a:srgbClr val="9BBB59"/>
                </a:solidFill>
              </a:rPr>
              <a:t>Sample </a:t>
            </a:r>
            <a:r>
              <a:rPr lang="en-US" sz="5400" b="1" dirty="0" err="1" smtClean="0">
                <a:ln/>
                <a:solidFill>
                  <a:srgbClr val="9BBB59"/>
                </a:solidFill>
              </a:rPr>
              <a:t>Stixy</a:t>
            </a:r>
            <a:endParaRPr lang="en-US" sz="5400" b="1" dirty="0">
              <a:ln/>
              <a:solidFill>
                <a:srgbClr val="9BBB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Spring Branch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tsadmin</dc:creator>
  <cp:lastModifiedBy>tsadmin</cp:lastModifiedBy>
  <cp:revision>1</cp:revision>
  <dcterms:created xsi:type="dcterms:W3CDTF">2011-06-15T15:33:39Z</dcterms:created>
  <dcterms:modified xsi:type="dcterms:W3CDTF">2011-06-15T15:37:12Z</dcterms:modified>
</cp:coreProperties>
</file>